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 id="2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55504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25291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420255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FAD103-C407-45F2-92F5-816844E2C6A9}"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61039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FAD103-C407-45F2-92F5-816844E2C6A9}"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873147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FAD103-C407-45F2-92F5-816844E2C6A9}"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8858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FAD103-C407-45F2-92F5-816844E2C6A9}"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70983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FAD103-C407-45F2-92F5-816844E2C6A9}"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191068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D103-C407-45F2-92F5-816844E2C6A9}" type="datetimeFigureOut">
              <a:rPr lang="en-GB" smtClean="0"/>
              <a:t>11/01/2021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52621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AD103-C407-45F2-92F5-816844E2C6A9}"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11819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FAD103-C407-45F2-92F5-816844E2C6A9}"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677B3-D0D2-4A84-8E2D-D54F8B4BC036}" type="slidenum">
              <a:rPr lang="en-GB" smtClean="0"/>
              <a:t>‹#›</a:t>
            </a:fld>
            <a:endParaRPr lang="en-GB"/>
          </a:p>
        </p:txBody>
      </p:sp>
    </p:spTree>
    <p:extLst>
      <p:ext uri="{BB962C8B-B14F-4D97-AF65-F5344CB8AC3E}">
        <p14:creationId xmlns:p14="http://schemas.microsoft.com/office/powerpoint/2010/main" val="210407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AD103-C407-45F2-92F5-816844E2C6A9}" type="datetimeFigureOut">
              <a:rPr lang="en-GB" smtClean="0"/>
              <a:t>11/01/2021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677B3-D0D2-4A84-8E2D-D54F8B4BC036}" type="slidenum">
              <a:rPr lang="en-GB" smtClean="0"/>
              <a:t>‹#›</a:t>
            </a:fld>
            <a:endParaRPr lang="en-GB"/>
          </a:p>
        </p:txBody>
      </p:sp>
    </p:spTree>
    <p:extLst>
      <p:ext uri="{BB962C8B-B14F-4D97-AF65-F5344CB8AC3E}">
        <p14:creationId xmlns:p14="http://schemas.microsoft.com/office/powerpoint/2010/main" val="257989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bc.co.uk/bitesize/clips/zqkq6s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yjewishlearning.com/blog/article/mezuzah/"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827584" y="1196752"/>
            <a:ext cx="7488832" cy="3416320"/>
          </a:xfrm>
          <a:prstGeom prst="rect">
            <a:avLst/>
          </a:prstGeom>
          <a:noFill/>
        </p:spPr>
        <p:txBody>
          <a:bodyPr wrap="square" rtlCol="0">
            <a:spAutoFit/>
          </a:bodyPr>
          <a:lstStyle/>
          <a:p>
            <a:pPr algn="ctr"/>
            <a:r>
              <a:rPr lang="en-GB" sz="5400" dirty="0"/>
              <a:t>Big Question</a:t>
            </a:r>
          </a:p>
          <a:p>
            <a:pPr algn="ctr"/>
            <a:endParaRPr lang="en-GB" sz="5400" dirty="0"/>
          </a:p>
          <a:p>
            <a:pPr algn="ctr"/>
            <a:r>
              <a:rPr lang="en-GB" sz="5400" dirty="0"/>
              <a:t>What does it mean to be a Jew?</a:t>
            </a:r>
          </a:p>
        </p:txBody>
      </p:sp>
    </p:spTree>
    <p:extLst>
      <p:ext uri="{BB962C8B-B14F-4D97-AF65-F5344CB8AC3E}">
        <p14:creationId xmlns:p14="http://schemas.microsoft.com/office/powerpoint/2010/main" val="4117296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43508" y="476672"/>
            <a:ext cx="8856984" cy="4247317"/>
          </a:xfrm>
          <a:prstGeom prst="rect">
            <a:avLst/>
          </a:prstGeom>
          <a:noFill/>
        </p:spPr>
        <p:txBody>
          <a:bodyPr wrap="square" rtlCol="0">
            <a:spAutoFit/>
          </a:bodyPr>
          <a:lstStyle/>
          <a:p>
            <a:pPr algn="ctr"/>
            <a:r>
              <a:rPr lang="en-GB" sz="5400" dirty="0"/>
              <a:t>When you make an agreement with someone what do you expect? </a:t>
            </a:r>
          </a:p>
          <a:p>
            <a:pPr algn="ctr"/>
            <a:r>
              <a:rPr lang="en-GB" sz="5400" dirty="0"/>
              <a:t>Does there need to be trust involved?</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pic>
        <p:nvPicPr>
          <p:cNvPr id="3074" name="Picture 2" descr="Star of David | Meaning, Image, &amp; Facts | Britannica">
            <a:extLst>
              <a:ext uri="{FF2B5EF4-FFF2-40B4-BE49-F238E27FC236}">
                <a16:creationId xmlns:a16="http://schemas.microsoft.com/office/drawing/2014/main" id="{61E8064F-7D7B-46FB-B6EC-E3F66676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796786"/>
            <a:ext cx="215265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4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43508" y="476672"/>
            <a:ext cx="8856984" cy="2585323"/>
          </a:xfrm>
          <a:prstGeom prst="rect">
            <a:avLst/>
          </a:prstGeom>
          <a:noFill/>
        </p:spPr>
        <p:txBody>
          <a:bodyPr wrap="square" rtlCol="0">
            <a:spAutoFit/>
          </a:bodyPr>
          <a:lstStyle/>
          <a:p>
            <a:pPr algn="ctr"/>
            <a:r>
              <a:rPr lang="en-GB" sz="5400" dirty="0"/>
              <a:t>If you have made an agreement how can you make people remember this?</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pic>
        <p:nvPicPr>
          <p:cNvPr id="4098" name="Picture 2" descr="Mezuzah in Silver Anodized Aluminum &amp; Glass Scroll Design by Laura Cowan">
            <a:extLst>
              <a:ext uri="{FF2B5EF4-FFF2-40B4-BE49-F238E27FC236}">
                <a16:creationId xmlns:a16="http://schemas.microsoft.com/office/drawing/2014/main" id="{17451F92-1968-4878-A129-A9C3009C2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95" y="370376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0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43508" y="0"/>
            <a:ext cx="8856984" cy="4832092"/>
          </a:xfrm>
          <a:prstGeom prst="rect">
            <a:avLst/>
          </a:prstGeom>
          <a:noFill/>
        </p:spPr>
        <p:txBody>
          <a:bodyPr wrap="square" rtlCol="0">
            <a:spAutoFit/>
          </a:bodyPr>
          <a:lstStyle/>
          <a:p>
            <a:pPr algn="ctr"/>
            <a:r>
              <a:rPr lang="en-GB" sz="5400" dirty="0"/>
              <a:t>Your task…</a:t>
            </a:r>
          </a:p>
          <a:p>
            <a:pPr algn="ctr"/>
            <a:endParaRPr lang="en-GB" sz="5400" dirty="0"/>
          </a:p>
          <a:p>
            <a:pPr algn="ctr"/>
            <a:r>
              <a:rPr lang="en-GB" sz="4000" dirty="0"/>
              <a:t>Can you create your own declaration about you and your family. This could be based on the Faith you follow or it could be the promises and agreements that you as a family follow.</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sp>
        <p:nvSpPr>
          <p:cNvPr id="2" name="TextBox 1">
            <a:extLst>
              <a:ext uri="{FF2B5EF4-FFF2-40B4-BE49-F238E27FC236}">
                <a16:creationId xmlns:a16="http://schemas.microsoft.com/office/drawing/2014/main" id="{DCC33863-BD0D-4D62-A6AB-6AD6559D26BF}"/>
              </a:ext>
            </a:extLst>
          </p:cNvPr>
          <p:cNvSpPr txBox="1"/>
          <p:nvPr/>
        </p:nvSpPr>
        <p:spPr>
          <a:xfrm>
            <a:off x="323528" y="5127327"/>
            <a:ext cx="792088" cy="1015663"/>
          </a:xfrm>
          <a:prstGeom prst="rect">
            <a:avLst/>
          </a:prstGeom>
          <a:noFill/>
        </p:spPr>
        <p:txBody>
          <a:bodyPr wrap="square" rtlCol="0">
            <a:spAutoFit/>
          </a:bodyPr>
          <a:lstStyle/>
          <a:p>
            <a:r>
              <a:rPr lang="en-GB" sz="6000" dirty="0"/>
              <a:t>©</a:t>
            </a:r>
            <a:endParaRPr lang="en-GB" dirty="0"/>
          </a:p>
        </p:txBody>
      </p:sp>
      <p:sp>
        <p:nvSpPr>
          <p:cNvPr id="3" name="TextBox 2">
            <a:extLst>
              <a:ext uri="{FF2B5EF4-FFF2-40B4-BE49-F238E27FC236}">
                <a16:creationId xmlns:a16="http://schemas.microsoft.com/office/drawing/2014/main" id="{14032138-6848-41CC-9F9B-CB3DEFFFB019}"/>
              </a:ext>
            </a:extLst>
          </p:cNvPr>
          <p:cNvSpPr txBox="1"/>
          <p:nvPr/>
        </p:nvSpPr>
        <p:spPr>
          <a:xfrm>
            <a:off x="1115616" y="5060215"/>
            <a:ext cx="7704856" cy="1200329"/>
          </a:xfrm>
          <a:prstGeom prst="rect">
            <a:avLst/>
          </a:prstGeom>
          <a:noFill/>
        </p:spPr>
        <p:txBody>
          <a:bodyPr wrap="square" rtlCol="0">
            <a:spAutoFit/>
          </a:bodyPr>
          <a:lstStyle/>
          <a:p>
            <a:r>
              <a:rPr lang="en-GB" sz="2400" dirty="0"/>
              <a:t>Where could this agreement/declaration be found in your house. Would it be kept somewhere where people could see? Would you read it/touch it each day?</a:t>
            </a:r>
          </a:p>
        </p:txBody>
      </p:sp>
    </p:spTree>
    <p:extLst>
      <p:ext uri="{BB962C8B-B14F-4D97-AF65-F5344CB8AC3E}">
        <p14:creationId xmlns:p14="http://schemas.microsoft.com/office/powerpoint/2010/main" val="314107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827584" y="1690326"/>
            <a:ext cx="7488832" cy="2585323"/>
          </a:xfrm>
          <a:prstGeom prst="rect">
            <a:avLst/>
          </a:prstGeom>
          <a:noFill/>
        </p:spPr>
        <p:txBody>
          <a:bodyPr wrap="square" rtlCol="0">
            <a:spAutoFit/>
          </a:bodyPr>
          <a:lstStyle/>
          <a:p>
            <a:pPr algn="ctr"/>
            <a:r>
              <a:rPr lang="en-GB" sz="5400" dirty="0"/>
              <a:t>LQ: What is the significance of The Shema?</a:t>
            </a:r>
          </a:p>
        </p:txBody>
      </p:sp>
    </p:spTree>
    <p:extLst>
      <p:ext uri="{BB962C8B-B14F-4D97-AF65-F5344CB8AC3E}">
        <p14:creationId xmlns:p14="http://schemas.microsoft.com/office/powerpoint/2010/main" val="38592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043608" y="1412776"/>
            <a:ext cx="7488832" cy="2585323"/>
          </a:xfrm>
          <a:prstGeom prst="rect">
            <a:avLst/>
          </a:prstGeom>
          <a:noFill/>
        </p:spPr>
        <p:txBody>
          <a:bodyPr wrap="square" rtlCol="0">
            <a:spAutoFit/>
          </a:bodyPr>
          <a:lstStyle/>
          <a:p>
            <a:pPr algn="ctr"/>
            <a:r>
              <a:rPr lang="en-GB" sz="5400" dirty="0"/>
              <a:t>What do we already know about the Jewish faith?</a:t>
            </a:r>
          </a:p>
          <a:p>
            <a:pPr algn="ctr"/>
            <a:r>
              <a:rPr lang="en-GB" sz="5400" dirty="0"/>
              <a:t>What do promises mean?</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spTree>
    <p:extLst>
      <p:ext uri="{BB962C8B-B14F-4D97-AF65-F5344CB8AC3E}">
        <p14:creationId xmlns:p14="http://schemas.microsoft.com/office/powerpoint/2010/main" val="177066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043608" y="1412776"/>
            <a:ext cx="7488832" cy="1754326"/>
          </a:xfrm>
          <a:prstGeom prst="rect">
            <a:avLst/>
          </a:prstGeom>
          <a:noFill/>
        </p:spPr>
        <p:txBody>
          <a:bodyPr wrap="square" rtlCol="0">
            <a:spAutoFit/>
          </a:bodyPr>
          <a:lstStyle/>
          <a:p>
            <a:pPr algn="ctr"/>
            <a:r>
              <a:rPr lang="en-GB" sz="5400" dirty="0"/>
              <a:t>What is the Shema to Jewish people?</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spTree>
    <p:extLst>
      <p:ext uri="{BB962C8B-B14F-4D97-AF65-F5344CB8AC3E}">
        <p14:creationId xmlns:p14="http://schemas.microsoft.com/office/powerpoint/2010/main" val="33380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971600" y="764704"/>
            <a:ext cx="7488832" cy="5355312"/>
          </a:xfrm>
          <a:prstGeom prst="rect">
            <a:avLst/>
          </a:prstGeom>
          <a:noFill/>
        </p:spPr>
        <p:txBody>
          <a:bodyPr wrap="square" rtlCol="0">
            <a:spAutoFit/>
          </a:bodyPr>
          <a:lstStyle/>
          <a:p>
            <a:pPr algn="ctr"/>
            <a:r>
              <a:rPr lang="en-GB" sz="5400" dirty="0"/>
              <a:t>What is the Shema to Jewish people?</a:t>
            </a:r>
          </a:p>
          <a:p>
            <a:pPr algn="ctr"/>
            <a:endParaRPr lang="en-GB" sz="5400" dirty="0"/>
          </a:p>
          <a:p>
            <a:pPr algn="ctr"/>
            <a:r>
              <a:rPr lang="en-GB" sz="3600" b="0" i="0" dirty="0">
                <a:solidFill>
                  <a:srgbClr val="231F20"/>
                </a:solidFill>
                <a:effectLst/>
                <a:latin typeface="ReithSans"/>
              </a:rPr>
              <a:t>The Shema is regarded by many Jews as the most important prayer in Judaism. This is because it reminds them of the key principle of the faith - there is only one God. </a:t>
            </a:r>
            <a:endParaRPr lang="en-GB" sz="3600" dirty="0"/>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spTree>
    <p:extLst>
      <p:ext uri="{BB962C8B-B14F-4D97-AF65-F5344CB8AC3E}">
        <p14:creationId xmlns:p14="http://schemas.microsoft.com/office/powerpoint/2010/main" val="658432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971600" y="764704"/>
            <a:ext cx="7488832" cy="3416320"/>
          </a:xfrm>
          <a:prstGeom prst="rect">
            <a:avLst/>
          </a:prstGeom>
          <a:noFill/>
        </p:spPr>
        <p:txBody>
          <a:bodyPr wrap="square" rtlCol="0">
            <a:spAutoFit/>
          </a:bodyPr>
          <a:lstStyle/>
          <a:p>
            <a:pPr algn="ctr"/>
            <a:r>
              <a:rPr lang="en-GB" sz="5400" dirty="0"/>
              <a:t>What is the Shema to Jewish people?</a:t>
            </a:r>
          </a:p>
          <a:p>
            <a:pPr algn="ctr"/>
            <a:endParaRPr lang="en-GB" sz="5400" dirty="0"/>
          </a:p>
          <a:p>
            <a:pPr algn="ctr"/>
            <a:r>
              <a:rPr lang="en-GB" sz="5400" dirty="0">
                <a:hlinkClick r:id="rId2"/>
              </a:rPr>
              <a:t>Watch...</a:t>
            </a:r>
            <a:endParaRPr lang="en-GB" sz="5400" dirty="0"/>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spTree>
    <p:extLst>
      <p:ext uri="{BB962C8B-B14F-4D97-AF65-F5344CB8AC3E}">
        <p14:creationId xmlns:p14="http://schemas.microsoft.com/office/powerpoint/2010/main" val="74878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79512" y="260648"/>
            <a:ext cx="8856984" cy="3416320"/>
          </a:xfrm>
          <a:prstGeom prst="rect">
            <a:avLst/>
          </a:prstGeom>
          <a:noFill/>
        </p:spPr>
        <p:txBody>
          <a:bodyPr wrap="square" rtlCol="0">
            <a:spAutoFit/>
          </a:bodyPr>
          <a:lstStyle/>
          <a:p>
            <a:pPr algn="ctr"/>
            <a:r>
              <a:rPr lang="en-GB" sz="5400" dirty="0"/>
              <a:t>If I walked into your house what would I see that would give me clues about you and your family?</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sp>
        <p:nvSpPr>
          <p:cNvPr id="2" name="TextBox 1">
            <a:extLst>
              <a:ext uri="{FF2B5EF4-FFF2-40B4-BE49-F238E27FC236}">
                <a16:creationId xmlns:a16="http://schemas.microsoft.com/office/drawing/2014/main" id="{BFB39A3D-65DA-40F6-B3E4-6AE7FE9E446E}"/>
              </a:ext>
            </a:extLst>
          </p:cNvPr>
          <p:cNvSpPr txBox="1"/>
          <p:nvPr/>
        </p:nvSpPr>
        <p:spPr>
          <a:xfrm>
            <a:off x="395536" y="4221088"/>
            <a:ext cx="8064896" cy="1477328"/>
          </a:xfrm>
          <a:prstGeom prst="rect">
            <a:avLst/>
          </a:prstGeom>
          <a:noFill/>
        </p:spPr>
        <p:txBody>
          <a:bodyPr wrap="square" rtlCol="0">
            <a:spAutoFit/>
          </a:bodyPr>
          <a:lstStyle/>
          <a:p>
            <a:r>
              <a:rPr lang="en-GB" dirty="0"/>
              <a:t>This could be: </a:t>
            </a:r>
          </a:p>
          <a:p>
            <a:r>
              <a:rPr lang="en-GB" dirty="0"/>
              <a:t>Something supporting your faith</a:t>
            </a:r>
          </a:p>
          <a:p>
            <a:r>
              <a:rPr lang="en-GB" dirty="0"/>
              <a:t>Something showing your hobbies</a:t>
            </a:r>
          </a:p>
          <a:p>
            <a:r>
              <a:rPr lang="en-GB" dirty="0"/>
              <a:t>A favourite photo</a:t>
            </a:r>
          </a:p>
          <a:p>
            <a:r>
              <a:rPr lang="en-GB" dirty="0"/>
              <a:t>Rules for your family </a:t>
            </a:r>
          </a:p>
        </p:txBody>
      </p:sp>
    </p:spTree>
    <p:extLst>
      <p:ext uri="{BB962C8B-B14F-4D97-AF65-F5344CB8AC3E}">
        <p14:creationId xmlns:p14="http://schemas.microsoft.com/office/powerpoint/2010/main" val="33602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43508" y="476672"/>
            <a:ext cx="8856984" cy="4247317"/>
          </a:xfrm>
          <a:prstGeom prst="rect">
            <a:avLst/>
          </a:prstGeom>
          <a:noFill/>
        </p:spPr>
        <p:txBody>
          <a:bodyPr wrap="square" rtlCol="0">
            <a:spAutoFit/>
          </a:bodyPr>
          <a:lstStyle/>
          <a:p>
            <a:pPr algn="ctr"/>
            <a:r>
              <a:rPr lang="en-GB" sz="5400" dirty="0"/>
              <a:t>Jewish people believe in one God. The Mezuzah contains important declarations about who God is which underpins their faith.</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pic>
        <p:nvPicPr>
          <p:cNvPr id="1026" name="Picture 2" descr="How Do We Take Down a Mezuzah When We Leave a Place We've Loved? | Reform  Judaism">
            <a:extLst>
              <a:ext uri="{FF2B5EF4-FFF2-40B4-BE49-F238E27FC236}">
                <a16:creationId xmlns:a16="http://schemas.microsoft.com/office/drawing/2014/main" id="{32504205-9FE0-48BD-A5A8-58621A756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10" r="39921"/>
          <a:stretch/>
        </p:blipFill>
        <p:spPr bwMode="auto">
          <a:xfrm>
            <a:off x="6228184" y="4015653"/>
            <a:ext cx="2520280" cy="2651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4B04D9-88E6-457A-BA45-24B7FD39E5D4}"/>
              </a:ext>
            </a:extLst>
          </p:cNvPr>
          <p:cNvSpPr txBox="1"/>
          <p:nvPr/>
        </p:nvSpPr>
        <p:spPr>
          <a:xfrm>
            <a:off x="323528" y="5157192"/>
            <a:ext cx="5184576" cy="1015663"/>
          </a:xfrm>
          <a:prstGeom prst="rect">
            <a:avLst/>
          </a:prstGeom>
          <a:noFill/>
        </p:spPr>
        <p:txBody>
          <a:bodyPr wrap="square" rtlCol="0">
            <a:spAutoFit/>
          </a:bodyPr>
          <a:lstStyle/>
          <a:p>
            <a:r>
              <a:rPr lang="en-GB" sz="6000" dirty="0">
                <a:hlinkClick r:id="rId3"/>
              </a:rPr>
              <a:t>Watch...</a:t>
            </a:r>
            <a:endParaRPr lang="en-GB" dirty="0"/>
          </a:p>
        </p:txBody>
      </p:sp>
    </p:spTree>
    <p:extLst>
      <p:ext uri="{BB962C8B-B14F-4D97-AF65-F5344CB8AC3E}">
        <p14:creationId xmlns:p14="http://schemas.microsoft.com/office/powerpoint/2010/main" val="222820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7557D4-B938-4391-94E1-718B907FCD07}"/>
              </a:ext>
            </a:extLst>
          </p:cNvPr>
          <p:cNvSpPr txBox="1"/>
          <p:nvPr/>
        </p:nvSpPr>
        <p:spPr>
          <a:xfrm>
            <a:off x="143508" y="476672"/>
            <a:ext cx="8856984" cy="5909310"/>
          </a:xfrm>
          <a:prstGeom prst="rect">
            <a:avLst/>
          </a:prstGeom>
          <a:noFill/>
        </p:spPr>
        <p:txBody>
          <a:bodyPr wrap="square" rtlCol="0">
            <a:spAutoFit/>
          </a:bodyPr>
          <a:lstStyle/>
          <a:p>
            <a:pPr algn="ctr"/>
            <a:r>
              <a:rPr lang="en-GB" sz="5400" dirty="0"/>
              <a:t>A declaration is a statement about something. So the Mezuzah contains a statement about their God.</a:t>
            </a:r>
          </a:p>
          <a:p>
            <a:pPr algn="ctr"/>
            <a:endParaRPr lang="en-GB" sz="5400" dirty="0"/>
          </a:p>
          <a:p>
            <a:pPr algn="ctr"/>
            <a:r>
              <a:rPr lang="en-GB" sz="5400" dirty="0"/>
              <a:t>Jews touch this as they go in and out of their houses.</a:t>
            </a:r>
          </a:p>
        </p:txBody>
      </p:sp>
      <p:sp>
        <p:nvSpPr>
          <p:cNvPr id="5" name="TextBox 4">
            <a:extLst>
              <a:ext uri="{FF2B5EF4-FFF2-40B4-BE49-F238E27FC236}">
                <a16:creationId xmlns:a16="http://schemas.microsoft.com/office/drawing/2014/main" id="{20F7E638-4E67-441B-BDAE-92C36D9D60A5}"/>
              </a:ext>
            </a:extLst>
          </p:cNvPr>
          <p:cNvSpPr txBox="1"/>
          <p:nvPr/>
        </p:nvSpPr>
        <p:spPr>
          <a:xfrm>
            <a:off x="-324544" y="6488668"/>
            <a:ext cx="6552728" cy="646331"/>
          </a:xfrm>
          <a:prstGeom prst="rect">
            <a:avLst/>
          </a:prstGeom>
          <a:noFill/>
        </p:spPr>
        <p:txBody>
          <a:bodyPr wrap="square">
            <a:spAutoFit/>
          </a:bodyPr>
          <a:lstStyle/>
          <a:p>
            <a:pPr algn="ctr"/>
            <a:r>
              <a:rPr lang="en-GB" sz="1800" dirty="0"/>
              <a:t>LQ: What is the significance of The Shema?</a:t>
            </a:r>
          </a:p>
          <a:p>
            <a:pPr algn="ctr"/>
            <a:r>
              <a:rPr lang="en-GB" sz="1800" dirty="0"/>
              <a:t>?</a:t>
            </a:r>
          </a:p>
        </p:txBody>
      </p:sp>
      <p:pic>
        <p:nvPicPr>
          <p:cNvPr id="2050" name="Picture 2" descr="10 Commandments Mezuzah 24k Gold Plated Jewish 2.7&quot; Mezuza Judaica Made in  Israel: Amazon.co.uk: Kitchen &amp; Home">
            <a:extLst>
              <a:ext uri="{FF2B5EF4-FFF2-40B4-BE49-F238E27FC236}">
                <a16:creationId xmlns:a16="http://schemas.microsoft.com/office/drawing/2014/main" id="{EDC27CF5-08CD-4D37-A5FD-5ACA78B9A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102389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359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407</Words>
  <Application>Microsoft Office PowerPoint</Application>
  <PresentationFormat>On-screen Show (4:3)</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ReithSans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be a Jew?</dc:title>
  <dc:creator>Trilby Lacey</dc:creator>
  <cp:lastModifiedBy>Mrs ODONNELL</cp:lastModifiedBy>
  <cp:revision>24</cp:revision>
  <dcterms:created xsi:type="dcterms:W3CDTF">2020-02-17T21:27:06Z</dcterms:created>
  <dcterms:modified xsi:type="dcterms:W3CDTF">2021-01-11T10:55:15Z</dcterms:modified>
</cp:coreProperties>
</file>